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65" r:id="rId2"/>
    <p:sldId id="267" r:id="rId3"/>
    <p:sldId id="256" r:id="rId4"/>
    <p:sldId id="261" r:id="rId5"/>
    <p:sldId id="266" r:id="rId6"/>
    <p:sldId id="257" r:id="rId7"/>
    <p:sldId id="259" r:id="rId8"/>
    <p:sldId id="263" r:id="rId9"/>
    <p:sldId id="262" r:id="rId10"/>
    <p:sldId id="269" r:id="rId11"/>
    <p:sldId id="270" r:id="rId12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DA54C03F-78B3-4F78-B9F4-8B0E78E8C09E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E7E0E27-38A6-47EB-A063-6ED4EFAB2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8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3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2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904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746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1657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190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12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14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28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2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8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0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63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47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4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9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46F3-CD50-4729-9141-28F4DB43944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D576173-D20C-4B60-86B4-86E497DAB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40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kl.net/wp-content/uploads/2017/01/FoKL-membership-form-2018.pdf" TargetMode="External"/><Relationship Id="rId2" Type="http://schemas.openxmlformats.org/officeDocument/2006/relationships/hyperlink" Target="http://www.fokl.net/wp-content/uploads/2016/11/FoKL-membership-form-2017-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riendsofkansaslibraries@gmai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kl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Friends of Kansas Libraries</a:t>
            </a: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8778442" cy="1126283"/>
          </a:xfrm>
        </p:spPr>
        <p:txBody>
          <a:bodyPr>
            <a:normAutofit/>
          </a:bodyPr>
          <a:lstStyle/>
          <a:p>
            <a:pPr algn="r"/>
            <a:r>
              <a:rPr lang="en-US" sz="4000" b="1" i="1" dirty="0"/>
              <a:t>We all need Friends</a:t>
            </a:r>
            <a:endParaRPr lang="en-GB" sz="4000" b="1" i="1" dirty="0"/>
          </a:p>
        </p:txBody>
      </p:sp>
    </p:spTree>
    <p:extLst>
      <p:ext uri="{BB962C8B-B14F-4D97-AF65-F5344CB8AC3E}">
        <p14:creationId xmlns:p14="http://schemas.microsoft.com/office/powerpoint/2010/main" val="149821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98" y="93518"/>
            <a:ext cx="7600557" cy="976745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WE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ALL NEED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FRIENDS…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31773" y="1403814"/>
            <a:ext cx="9355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Help us help Kansas Libraries ... Join today!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Click below for membership form:</a:t>
            </a:r>
            <a:endParaRPr lang="en-US" sz="2400" dirty="0">
              <a:hlinkClick r:id="rId2"/>
            </a:endParaRPr>
          </a:p>
          <a:p>
            <a:pPr marL="0" indent="0">
              <a:buNone/>
            </a:pPr>
            <a:endParaRPr lang="en-GB" sz="2400" dirty="0">
              <a:hlinkClick r:id="rId2"/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Join </a:t>
            </a:r>
            <a:r>
              <a:rPr lang="en-GB" sz="3600" dirty="0" err="1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FoKL</a:t>
            </a:r>
            <a:endParaRPr lang="en-GB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For more information contact: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33900" y="4616920"/>
            <a:ext cx="93558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Any </a:t>
            </a:r>
            <a:r>
              <a:rPr lang="en-GB" sz="3200" b="1" dirty="0" err="1">
                <a:solidFill>
                  <a:srgbClr val="C00000"/>
                </a:solidFill>
              </a:rPr>
              <a:t>FoKL</a:t>
            </a:r>
            <a:r>
              <a:rPr lang="en-GB" sz="3200" b="1" dirty="0">
                <a:solidFill>
                  <a:srgbClr val="C00000"/>
                </a:solidFill>
              </a:rPr>
              <a:t> Board Member </a:t>
            </a:r>
            <a:r>
              <a:rPr lang="en-US" sz="32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friendsofkansaslibraries@gmail.com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39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98" y="93518"/>
            <a:ext cx="7600557" cy="976745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WE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ALL NEED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FRIENDS…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31773" y="1403814"/>
            <a:ext cx="9355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Help us help Kansas Libraries ... Join today!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769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/>
              <a:t>Individual 							$15 	                                       Friends’ Group 					$25                     Library/organization 			$35</a:t>
            </a:r>
          </a:p>
          <a:p>
            <a:pPr marL="0" indent="0">
              <a:buNone/>
            </a:pPr>
            <a:r>
              <a:rPr lang="fr-FR" sz="3200" b="1" dirty="0"/>
              <a:t>Best </a:t>
            </a:r>
            <a:r>
              <a:rPr lang="fr-FR" sz="3200" b="1" dirty="0" err="1"/>
              <a:t>Friend</a:t>
            </a:r>
            <a:r>
              <a:rPr lang="fr-FR" sz="3200" b="1" dirty="0"/>
              <a:t> 							$50 </a:t>
            </a:r>
          </a:p>
          <a:p>
            <a:pPr marL="0" indent="0">
              <a:buNone/>
            </a:pPr>
            <a:r>
              <a:rPr lang="en-GB" sz="3200" b="1" dirty="0"/>
              <a:t>Bookworm Benefactor 		$100</a:t>
            </a:r>
          </a:p>
          <a:p>
            <a:pPr marL="0" indent="0">
              <a:buNone/>
            </a:pPr>
            <a:r>
              <a:rPr lang="en-GB" sz="3200" b="1" dirty="0"/>
              <a:t>Award Sponsor 					$150</a:t>
            </a:r>
          </a:p>
          <a:p>
            <a:pPr marL="0" indent="0">
              <a:buNone/>
            </a:pPr>
            <a:r>
              <a:rPr lang="fr-FR" sz="3000" b="1" dirty="0"/>
              <a:t>Carnegie Circle Supporter </a:t>
            </a:r>
            <a:r>
              <a:rPr lang="fr-FR" sz="3200" b="1" dirty="0"/>
              <a:t>$250</a:t>
            </a:r>
          </a:p>
          <a:p>
            <a:pPr marL="0" indent="0">
              <a:buNone/>
            </a:pPr>
            <a:r>
              <a:rPr lang="en-GB" sz="3200" b="1" dirty="0"/>
              <a:t>Dewey Donor 					$500</a:t>
            </a:r>
          </a:p>
        </p:txBody>
      </p:sp>
    </p:spTree>
    <p:extLst>
      <p:ext uri="{BB962C8B-B14F-4D97-AF65-F5344CB8AC3E}">
        <p14:creationId xmlns:p14="http://schemas.microsoft.com/office/powerpoint/2010/main" val="23055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91415" y="1427355"/>
            <a:ext cx="709217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Formed in 1982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Dues are primary source of revenue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                 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Board members from 7 regional systems and members at large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Work with KLA (KS Library Association)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Work with KLTA (KS Library Trustee Association)</a:t>
            </a:r>
            <a:endParaRPr lang="en-GB" sz="2800" b="1" dirty="0">
              <a:solidFill>
                <a:srgbClr val="C0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5917" y="114300"/>
            <a:ext cx="7766810" cy="8416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WE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ALL NEED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FRIENDS…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5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3405" y="1922317"/>
            <a:ext cx="7398328" cy="304698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Ravie" panose="04040805050809020602" pitchFamily="82" charset="0"/>
              </a:rPr>
              <a:t>Why </a:t>
            </a:r>
          </a:p>
          <a:p>
            <a:pPr algn="ctr"/>
            <a:r>
              <a:rPr lang="en-US" sz="9600" dirty="0">
                <a:latin typeface="Ravie" panose="04040805050809020602" pitchFamily="82" charset="0"/>
              </a:rPr>
              <a:t>Friends?</a:t>
            </a:r>
            <a:endParaRPr lang="en-GB" sz="96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8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8885" y="793172"/>
            <a:ext cx="9246033" cy="54621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Friends of Kansas Libraries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is a statewide organization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of groups and individual members committed to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helping libraries meet the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needs and expectations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of their communities.</a:t>
            </a:r>
            <a:endParaRPr lang="en-GB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22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1859280"/>
            <a:ext cx="8911687" cy="45719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Ravie" panose="04040805050809020602" pitchFamily="82" charset="0"/>
              </a:rPr>
              <a:t>How can </a:t>
            </a:r>
            <a:r>
              <a:rPr lang="en-US" sz="8800" b="1" dirty="0" err="1">
                <a:latin typeface="Ravie" panose="04040805050809020602" pitchFamily="82" charset="0"/>
              </a:rPr>
              <a:t>FoKL</a:t>
            </a:r>
            <a:r>
              <a:rPr lang="en-US" sz="8800" b="1" dirty="0">
                <a:latin typeface="Ravie" panose="04040805050809020602" pitchFamily="82" charset="0"/>
              </a:rPr>
              <a:t> help you?</a:t>
            </a:r>
            <a:endParaRPr lang="en-GB" sz="8800" b="1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28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619" y="427470"/>
            <a:ext cx="11949544" cy="1380548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latin typeface="Ravie" panose="04040805050809020602" pitchFamily="82" charset="0"/>
              </a:rPr>
              <a:t>W</a:t>
            </a:r>
            <a:r>
              <a:rPr lang="en-US" b="1" dirty="0">
                <a:latin typeface="Ravie" panose="04040805050809020602" pitchFamily="82" charset="0"/>
              </a:rPr>
              <a:t>E ALL NEED </a:t>
            </a:r>
            <a:r>
              <a:rPr lang="en-US" sz="7200" b="1" dirty="0">
                <a:latin typeface="Ravie" panose="04040805050809020602" pitchFamily="82" charset="0"/>
              </a:rPr>
              <a:t>FRIENDS</a:t>
            </a:r>
            <a:r>
              <a:rPr lang="en-US" b="1" dirty="0">
                <a:latin typeface="Ravie" panose="04040805050809020602" pitchFamily="82" charset="0"/>
              </a:rPr>
              <a:t>…</a:t>
            </a:r>
            <a:endParaRPr lang="en-GB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noFill/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7200" b="1" dirty="0" err="1"/>
              <a:t>FoKL</a:t>
            </a:r>
            <a:r>
              <a:rPr lang="en-US" sz="7200" b="1" dirty="0"/>
              <a:t> shares information</a:t>
            </a:r>
            <a:endParaRPr lang="en-GB" sz="4000" dirty="0"/>
          </a:p>
          <a:p>
            <a:pPr marL="0" indent="0" algn="ctr">
              <a:buNone/>
            </a:pPr>
            <a:r>
              <a:rPr lang="en-US" sz="4000" u="sng" dirty="0">
                <a:solidFill>
                  <a:srgbClr val="C00000"/>
                </a:solidFill>
                <a:hlinkClick r:id="rId2"/>
              </a:rPr>
              <a:t>http://www.fokl.net/</a:t>
            </a:r>
            <a:endParaRPr lang="en-US" sz="4000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GB" sz="4000" dirty="0">
              <a:solidFill>
                <a:srgbClr val="C00000"/>
              </a:solidFill>
            </a:endParaRPr>
          </a:p>
          <a:p>
            <a:pPr lvl="5"/>
            <a:r>
              <a:rPr lang="en-US" sz="4800" b="1" dirty="0"/>
              <a:t>How to start a group</a:t>
            </a:r>
          </a:p>
          <a:p>
            <a:pPr lvl="5"/>
            <a:r>
              <a:rPr lang="en-US" sz="4800" b="1" dirty="0"/>
              <a:t>Grants and Awards</a:t>
            </a:r>
          </a:p>
          <a:p>
            <a:pPr lvl="5"/>
            <a:r>
              <a:rPr lang="en-US" sz="4800" b="1" dirty="0"/>
              <a:t>Fundraising ideas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05217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7" y="114300"/>
            <a:ext cx="7766810" cy="841664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WE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ALL NEED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FRIENDS…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58636"/>
            <a:ext cx="8915400" cy="435258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Individual Friend Award  </a:t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Friends Group Award 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year we recognize groups and individuals for outstanding Friends work.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FoKL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Challenge Grant Program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Grants are awarded as supplemental funds to encourage existing Library Friends groups to grow, become stronger and support their libraries with innovative projects.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Start Up Grants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Up to $150 for printing, refreshments, or other costs related to starting a new or rejuvenating a local Friends group.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98" y="93518"/>
            <a:ext cx="7600557" cy="976745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WE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ALL NEED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FRIENDS…</a:t>
            </a:r>
            <a:endParaRPr lang="en-GB" dirty="0"/>
          </a:p>
        </p:txBody>
      </p:sp>
      <p:pic>
        <p:nvPicPr>
          <p:cNvPr id="4" name="Content Placeholder 3" descr="http://www.fokl.net/wp-content/uploads/2006/04/libraries_yes__copy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383" y="2456310"/>
            <a:ext cx="7595754" cy="35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828801" y="1255981"/>
            <a:ext cx="8468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Lots of fund raising ideas…contact us for Library license plates to sell in your community, use as prizes or for other ideas!</a:t>
            </a:r>
            <a:endParaRPr lang="en-GB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60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480" y="16216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We also…</a:t>
            </a:r>
          </a:p>
          <a:p>
            <a:r>
              <a:rPr lang="en-US" sz="4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Participate in Legislative Library Day</a:t>
            </a:r>
          </a:p>
          <a:p>
            <a:r>
              <a:rPr lang="en-US" sz="4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Participate in KLA Conference</a:t>
            </a:r>
          </a:p>
          <a:p>
            <a:r>
              <a:rPr lang="en-US" sz="4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Share ideas and information in our newsletter</a:t>
            </a:r>
            <a:endParaRPr lang="en-GB" sz="4400" dirty="0">
              <a:latin typeface="+mj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616" y="176645"/>
            <a:ext cx="8911687" cy="1146464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WE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ALL NEED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Ravie" panose="04040805050809020602" pitchFamily="82" charset="0"/>
              </a:rPr>
              <a:t>FRIENDS…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159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526</TotalTime>
  <Words>225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Ravie</vt:lpstr>
      <vt:lpstr>Wingdings</vt:lpstr>
      <vt:lpstr>Wingdings 3</vt:lpstr>
      <vt:lpstr>Wisp</vt:lpstr>
      <vt:lpstr>Friends of Kansas Libraries</vt:lpstr>
      <vt:lpstr>PowerPoint Presentation</vt:lpstr>
      <vt:lpstr>PowerPoint Presentation</vt:lpstr>
      <vt:lpstr>PowerPoint Presentation</vt:lpstr>
      <vt:lpstr>How can FoKL help you?</vt:lpstr>
      <vt:lpstr>WE ALL NEED FRIENDS…</vt:lpstr>
      <vt:lpstr>WE ALL NEED FRIENDS…</vt:lpstr>
      <vt:lpstr>WE ALL NEED FRIENDS…</vt:lpstr>
      <vt:lpstr>WE ALL NEED FRIENDS…</vt:lpstr>
      <vt:lpstr>WE ALL NEED FRIENDS…</vt:lpstr>
      <vt:lpstr>WE ALL NEED FRIENDS…</vt:lpstr>
    </vt:vector>
  </TitlesOfParts>
  <Company>Wichita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Burgess, Judy</dc:creator>
  <cp:lastModifiedBy> </cp:lastModifiedBy>
  <cp:revision>31</cp:revision>
  <cp:lastPrinted>2017-04-12T00:50:07Z</cp:lastPrinted>
  <dcterms:created xsi:type="dcterms:W3CDTF">2016-10-18T01:24:51Z</dcterms:created>
  <dcterms:modified xsi:type="dcterms:W3CDTF">2018-08-14T17:37:30Z</dcterms:modified>
</cp:coreProperties>
</file>